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81"/>
  </p:normalViewPr>
  <p:slideViewPr>
    <p:cSldViewPr snapToGrid="0">
      <p:cViewPr varScale="1">
        <p:scale>
          <a:sx n="119" d="100"/>
          <a:sy n="119" d="100"/>
        </p:scale>
        <p:origin x="21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E172-88AD-F314-427A-980F0BA9F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C56810-CDF2-8BE6-7337-B3DA7CF24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7A102-B90E-C6D8-59FB-7B8C0AEA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4A16B-8221-A5BD-B180-6C36599AB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15C87-6E8C-C1CC-86F3-8169C8AF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19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7115E-2DF0-CD74-3D81-57DE9266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596B5-622C-65FB-184E-EDB12E894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7F96F-4822-6570-FBA1-0CB8DF943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7D6A-D426-4255-8D44-9DD9EB5BC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EF88-BBCA-BFDD-FE7B-271D15C7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3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8303-85EE-43D5-A436-DA75329BE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53F35-24C4-5ACB-E1CF-C78C37756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A71E7-501D-B3DD-C8BF-2C3D4D460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644A3-3130-F246-2E2E-DDD303E5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905F7-09D9-2BEF-0988-7CAB8FAF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61F7-6E0D-AB22-A1FE-28CFCE5A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0DA49-8D8A-CCEA-98B8-C46DC4236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4F88D-4765-C000-1D0B-BC07BC1A5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8E1B9-9262-0DA7-7498-6D5586441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FAF75-51BF-8220-359A-5B13DA77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807063-21BF-5293-4B9E-8F0BCEB36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8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3C95-1F69-3F8A-7C93-BFA6D0E7C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18537-2F10-6365-D4AA-8E6C7305C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9BC62-8BBE-A2D3-E384-36831238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B71956-98BC-DD47-5175-FFCB14577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726F1C-CDEB-150F-2E50-2DAB75951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A517AF-C681-BE69-CB2E-0BFF09C0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E2B4E-1AC3-3E88-C262-8F0FC951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C1B647-F724-ED8C-0FFE-562398C7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9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8E88-5486-A8DC-9BE4-11E31FCC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97077D-EE7E-2AF7-2651-B12F9CCC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4B6C3-FC92-AE53-B830-62B214560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E5131-EB17-E7A8-95EF-7C6F0624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1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52FDE-CFD0-0F44-DACA-5B7EC708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4B730-4F71-854C-437F-842FB906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9E864-43AB-E193-A02A-088E42B9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7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DB8E2-A300-DBC4-3200-A2314F3FD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3736D-92AE-B23E-061A-25B94464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89957-2007-D9AC-E1DD-4A983762B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B1D7B-AB9F-297F-4A62-41086E07F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9E8F7-53F8-349C-B869-D3BD858E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BAF50-9869-4C7A-94CA-47B59572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1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DC87-FEA0-9D91-5516-1F5C0816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B5212-E330-D4F3-40D5-4F15692B6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A0E86-ECBD-BC0C-5A21-8B60AD45B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4FBA7-D527-0AA1-408E-318C702E0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71C05-B317-05AD-D4E8-069F73B15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35105-78CB-B2C5-A04A-D33D2404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54F3-1E0D-1175-DA21-0DF99324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35892-C65D-92E4-5710-5A890BEAB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058AE-58EC-6655-56C1-D5E5FD58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DD365-C550-BF8B-C85E-005D25B5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5C3CB-0A45-5053-34A9-24D2A51CA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1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7445C6-FA5F-EE85-08CA-19A8EC381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E228E-C4CB-D929-8EF6-EE83823C5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22E8C-FC76-8071-D4D2-F86363DD4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7ABA8-0CF1-730C-AD7D-38E17CDE3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5719D-4798-E185-8FD2-BD992A685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5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7398C3C-CBDB-C455-2B43-D369C52B64F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10" y="0"/>
            <a:ext cx="12186389" cy="686115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B1CDA6-6522-80B0-873D-AC8DB0CD5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CFC33-352C-6B7F-89CF-68F8F63C9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3B00C-1FAE-406D-ED60-2F5D5CFC2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0D640-2005-5443-BB3A-89A8C351A704}" type="datetimeFigureOut">
              <a:rPr lang="en-US" smtClean="0"/>
              <a:t>10/4/24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A3770-F5BD-1B60-CADF-A28711DC7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E8FB6-EA47-F8CC-E587-1A1BB9CC3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5F1B4-C496-CF43-ACC2-8A5F1BB35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9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7B8B-F45E-D139-6DAC-84DE50D6CE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EB9508-6675-E28A-72DF-D5DD5AE22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1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BE8C-58ED-2DF0-F9AD-80C95F61E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A2975-C37C-9F9F-423F-A46E83075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54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2024-10-04T07:32:00Z</dcterms:created>
  <dcterms:modified xsi:type="dcterms:W3CDTF">2024-10-04T07:58:22Z</dcterms:modified>
</cp:coreProperties>
</file>