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FBFA-ADE6-464B-8EE3-179E762FF9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86908-96B4-47C7-9402-E457FCEC9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F3025-F8F1-4D7B-A6E7-697FC1D7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6E3E9-BD22-43F3-B8DA-FBED1053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0B941-69EF-4B25-B9BD-C75158E44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6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13162-4438-44DF-B219-89470908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62599-5036-4E42-8923-9B04842A5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96BEE-60ED-40C7-A7C2-24AC94BC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8D3CF-72CC-4B87-8EFB-BBB83A6A8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3AC8A-6DDF-43BD-A8B9-FADB1401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4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EE91A-FFE1-42C5-A534-4BF06912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6B31A-1316-4663-A83C-05118006C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2CDDC-4081-44E8-8EB9-35F122A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3DE28-D7F5-4D01-B24B-280A6F2FB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7FF92-6D02-473F-AA88-6201483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6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C0BA-41A4-43E5-A820-1EBBBD83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874B5-7028-4DD7-AA85-B592F234F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FF65F-3B3E-4143-B15D-6479C64E2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9895F-1B73-469D-979C-984165235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226E6-AC25-4C98-B34F-F83C650EB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366FFE-26DC-47A5-96B2-AD39811DD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7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E0E7B-0A5E-43BE-A4E8-47BAB31AC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02F28-E0A5-479F-852C-55BAAADCA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282B7-D3EB-4734-9E79-4735DCECC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8C6D5-4A70-40E7-B660-888D26FE2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7A063B-C5A5-4022-96EA-2F718F000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88604A-5B2B-41DE-B950-80476001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2D372F-8D76-402C-B9B8-55CA92938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1AB024-6268-4B67-B9A6-9A175FD92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F3259-43A1-4D00-A4AD-DE6166243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AC199-7029-4463-8768-B137C3C0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788A34-FF6B-43B7-8FC4-61FEDCCD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078D8D-DE4F-4F8C-B2AA-3BDE72481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0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00222C-A67A-4822-BEC0-468FC00C8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BC8D3-522E-4D8B-AFF0-5FE007EAD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07F3D-7E45-4AB6-8078-EB2A1F09B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8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35A71-A533-4417-A0B0-171603F77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81269-95D5-4B19-BB78-B5376389E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A7AE2-5824-4ED5-98AF-A9D2BBD1A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8D6AC-0BAB-4759-B698-1E78045A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19DD-7EA4-4E50-9E9E-43ED0AE84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6254C-C055-40E9-9A39-035AFABAC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0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02D5-A6AF-40CE-A931-98709701F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A2ACC0-A12A-4540-BE28-BF5ECDF48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23F00-F8AD-444E-BCC7-3013BCA94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BEEF6-A51B-4EBE-9E7D-A9DEDA82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A27B1-08E7-440D-B9FD-4E80EE5A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48BB6-C9C4-464A-91F7-E86D48CE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35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3875D-9C6B-473B-9211-E4DA61AA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F9C9F-BEEC-4B59-9B5E-3C94AF45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672C3-FCC3-442D-8D5C-205B4B65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7825A-7E1A-42E1-9A5F-106077FF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BDD98-27DD-4C5E-A4E4-42AEC27C2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1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6E4243-D5AB-40E1-AF40-286BA6977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FAFAF-AE68-4B33-9D27-36D3ECB49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F8090-43D1-452F-A036-D38161BF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B20D9-9CB7-442A-8A5D-E92F6138F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39082-724E-4748-8390-18477684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9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8B2F2A-248C-4261-8215-9BEF4431BBC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427D6-780F-4FA5-B109-569A60A2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F3331-3294-4083-806F-EAD2D8237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4188C-AB84-4221-97A2-B6E00FEE9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A2F3E-38C0-42D0-BC41-AE5D1FEFC790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396F8-7121-4ED1-A8BE-2ED7CA877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10860-1197-425F-80D1-ED3E40E76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9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53AC-EC0F-4EC7-B238-AF6DC57223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0BF0-3AFA-4426-8401-0022D4E4E4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90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81440B6-2F22-4832-8A14-C016C482C7EB}" vid="{B38857A6-229F-4CF8-9D7A-3604269A2DE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2nd National Sustainability Summits 2023</Template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Siegfried Mendoza</dc:creator>
  <cp:lastModifiedBy>Siegfried Mendoza</cp:lastModifiedBy>
  <cp:revision>2</cp:revision>
  <dcterms:created xsi:type="dcterms:W3CDTF">2023-06-01T01:47:00Z</dcterms:created>
  <dcterms:modified xsi:type="dcterms:W3CDTF">2023-06-26T09:22:39Z</dcterms:modified>
</cp:coreProperties>
</file>